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2" r:id="rId3"/>
    <p:sldId id="257" r:id="rId4"/>
    <p:sldId id="258" r:id="rId5"/>
    <p:sldId id="259" r:id="rId6"/>
    <p:sldId id="260" r:id="rId7"/>
    <p:sldId id="263" r:id="rId8"/>
    <p:sldId id="261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D4C81D-CA32-474A-A3BC-5454756D326A}" type="datetimeFigureOut">
              <a:rPr lang="en-US" smtClean="0"/>
              <a:t>9/28/2021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AD3523-7B7E-4CBC-B408-34C8798C1FBD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28457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D4C81D-CA32-474A-A3BC-5454756D326A}" type="datetimeFigureOut">
              <a:rPr lang="en-US" smtClean="0"/>
              <a:t>9/28/2021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AD3523-7B7E-4CBC-B408-34C8798C1FBD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81257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D4C81D-CA32-474A-A3BC-5454756D326A}" type="datetimeFigureOut">
              <a:rPr lang="en-US" smtClean="0"/>
              <a:t>9/28/2021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AD3523-7B7E-4CBC-B408-34C8798C1FBD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66468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D4C81D-CA32-474A-A3BC-5454756D326A}" type="datetimeFigureOut">
              <a:rPr lang="en-US" smtClean="0"/>
              <a:t>9/28/2021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AD3523-7B7E-4CBC-B408-34C8798C1FBD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3904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D4C81D-CA32-474A-A3BC-5454756D326A}" type="datetimeFigureOut">
              <a:rPr lang="en-US" smtClean="0"/>
              <a:t>9/28/2021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AD3523-7B7E-4CBC-B408-34C8798C1FBD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01350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D4C81D-CA32-474A-A3BC-5454756D326A}" type="datetimeFigureOut">
              <a:rPr lang="en-US" smtClean="0"/>
              <a:t>9/28/2021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AD3523-7B7E-4CBC-B408-34C8798C1FBD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04325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D4C81D-CA32-474A-A3BC-5454756D326A}" type="datetimeFigureOut">
              <a:rPr lang="en-US" smtClean="0"/>
              <a:t>9/28/2021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AD3523-7B7E-4CBC-B408-34C8798C1FBD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82160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D4C81D-CA32-474A-A3BC-5454756D326A}" type="datetimeFigureOut">
              <a:rPr lang="en-US" smtClean="0"/>
              <a:t>9/28/2021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AD3523-7B7E-4CBC-B408-34C8798C1FBD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2916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D4C81D-CA32-474A-A3BC-5454756D326A}" type="datetimeFigureOut">
              <a:rPr lang="en-US" smtClean="0"/>
              <a:t>9/28/2021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AD3523-7B7E-4CBC-B408-34C8798C1FBD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39256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D4C81D-CA32-474A-A3BC-5454756D326A}" type="datetimeFigureOut">
              <a:rPr lang="en-US" smtClean="0"/>
              <a:t>9/28/2021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AD3523-7B7E-4CBC-B408-34C8798C1FBD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2106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D4C81D-CA32-474A-A3BC-5454756D326A}" type="datetimeFigureOut">
              <a:rPr lang="en-US" smtClean="0"/>
              <a:t>9/28/2021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AD3523-7B7E-4CBC-B408-34C8798C1FBD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38508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D4C81D-CA32-474A-A3BC-5454756D326A}" type="datetimeFigureOut">
              <a:rPr lang="en-US" smtClean="0"/>
              <a:t>9/28/2021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AD3523-7B7E-4CBC-B408-34C8798C1FBD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33024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Network Meeting </a:t>
            </a:r>
            <a:r>
              <a:rPr lang="en-US" dirty="0" err="1"/>
              <a:t>SAMS</a:t>
            </a:r>
            <a:br>
              <a:rPr lang="en-US" dirty="0"/>
            </a:br>
            <a:r>
              <a:rPr lang="en-US" dirty="0"/>
              <a:t>20/21.09.2021 TH </a:t>
            </a:r>
            <a:r>
              <a:rPr lang="en-US" dirty="0" err="1"/>
              <a:t>Luebeck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endParaRPr lang="en-US" dirty="0"/>
          </a:p>
          <a:p>
            <a:r>
              <a:rPr lang="en-US" dirty="0"/>
              <a:t>Walid Al-Zyoud, PhD </a:t>
            </a:r>
          </a:p>
          <a:p>
            <a:r>
              <a:rPr lang="en-US" dirty="0"/>
              <a:t>Acting Dean of </a:t>
            </a:r>
            <a:r>
              <a:rPr lang="en-US" dirty="0" err="1"/>
              <a:t>SAMS</a:t>
            </a:r>
            <a:endParaRPr lang="en-US" dirty="0"/>
          </a:p>
          <a:p>
            <a:r>
              <a:rPr lang="en-US" dirty="0"/>
              <a:t>German Jordanian University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4873" y="527820"/>
            <a:ext cx="2498756" cy="100493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86278" y="455018"/>
            <a:ext cx="1763443" cy="11505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7628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65529" y="859809"/>
            <a:ext cx="7861110" cy="5170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err="1">
                <a:latin typeface="+mj-lt"/>
                <a:ea typeface="+mj-ea"/>
                <a:cs typeface="+mj-cs"/>
              </a:rPr>
              <a:t>SAMS</a:t>
            </a:r>
            <a:r>
              <a:rPr lang="en-US" sz="2400" b="1" dirty="0">
                <a:latin typeface="+mj-lt"/>
                <a:ea typeface="+mj-ea"/>
                <a:cs typeface="+mj-cs"/>
              </a:rPr>
              <a:t> Action Plan (2020/2021) Included:</a:t>
            </a:r>
          </a:p>
          <a:p>
            <a:endParaRPr lang="en-US" sz="2400" b="1" dirty="0">
              <a:latin typeface="+mj-lt"/>
              <a:ea typeface="+mj-ea"/>
              <a:cs typeface="+mj-cs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b="1" dirty="0">
                <a:latin typeface="+mj-lt"/>
                <a:ea typeface="+mj-ea"/>
                <a:cs typeface="+mj-cs"/>
              </a:rPr>
              <a:t>Establishing an M.Sc. program at the </a:t>
            </a:r>
            <a:r>
              <a:rPr lang="en-US" sz="2400" b="1" dirty="0" err="1">
                <a:latin typeface="+mj-lt"/>
                <a:ea typeface="+mj-ea"/>
                <a:cs typeface="+mj-cs"/>
              </a:rPr>
              <a:t>PCE</a:t>
            </a:r>
            <a:endParaRPr lang="en-US" sz="2400" b="1" dirty="0">
              <a:latin typeface="+mj-lt"/>
              <a:ea typeface="+mj-ea"/>
              <a:cs typeface="+mj-cs"/>
            </a:endParaRPr>
          </a:p>
          <a:p>
            <a:endParaRPr lang="en-US" sz="2400" b="1" dirty="0">
              <a:latin typeface="+mj-lt"/>
              <a:ea typeface="+mj-ea"/>
              <a:cs typeface="+mj-cs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b="1" dirty="0">
                <a:latin typeface="+mj-lt"/>
                <a:ea typeface="+mj-ea"/>
                <a:cs typeface="+mj-cs"/>
              </a:rPr>
              <a:t>Lodge an application to attain the German Accreditation for </a:t>
            </a:r>
            <a:r>
              <a:rPr lang="en-US" sz="2400" b="1" dirty="0" err="1">
                <a:latin typeface="+mj-lt"/>
                <a:ea typeface="+mj-ea"/>
                <a:cs typeface="+mj-cs"/>
              </a:rPr>
              <a:t>BME</a:t>
            </a:r>
            <a:r>
              <a:rPr lang="en-US" sz="2400" b="1" dirty="0">
                <a:latin typeface="+mj-lt"/>
                <a:ea typeface="+mj-ea"/>
                <a:cs typeface="+mj-cs"/>
              </a:rPr>
              <a:t> &amp; </a:t>
            </a:r>
            <a:r>
              <a:rPr lang="en-US" sz="2400" b="1" dirty="0" err="1">
                <a:latin typeface="+mj-lt"/>
                <a:ea typeface="+mj-ea"/>
                <a:cs typeface="+mj-cs"/>
              </a:rPr>
              <a:t>PCE</a:t>
            </a:r>
            <a:r>
              <a:rPr lang="en-US" sz="2400" b="1" dirty="0">
                <a:latin typeface="+mj-lt"/>
                <a:ea typeface="+mj-ea"/>
                <a:cs typeface="+mj-cs"/>
              </a:rPr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b="1" dirty="0">
              <a:latin typeface="+mj-lt"/>
              <a:ea typeface="+mj-ea"/>
              <a:cs typeface="+mj-cs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b="1" dirty="0">
                <a:latin typeface="+mj-lt"/>
                <a:ea typeface="+mj-ea"/>
                <a:cs typeface="+mj-cs"/>
              </a:rPr>
              <a:t>Dual Studies track- starting by </a:t>
            </a:r>
            <a:r>
              <a:rPr lang="en-US" sz="2400" b="1" dirty="0" err="1">
                <a:latin typeface="+mj-lt"/>
                <a:ea typeface="+mj-ea"/>
                <a:cs typeface="+mj-cs"/>
              </a:rPr>
              <a:t>PCE</a:t>
            </a:r>
            <a:endParaRPr lang="en-US" sz="2400" b="1" dirty="0">
              <a:latin typeface="+mj-lt"/>
              <a:ea typeface="+mj-ea"/>
              <a:cs typeface="+mj-cs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b="1" dirty="0">
              <a:latin typeface="+mj-lt"/>
              <a:ea typeface="+mj-ea"/>
              <a:cs typeface="+mj-cs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b="1" dirty="0">
                <a:latin typeface="+mj-lt"/>
                <a:ea typeface="+mj-ea"/>
                <a:cs typeface="+mj-cs"/>
              </a:rPr>
              <a:t>Establishing an M.Sc. program at the </a:t>
            </a:r>
            <a:r>
              <a:rPr lang="en-US" sz="2400" b="1" dirty="0" err="1">
                <a:latin typeface="+mj-lt"/>
                <a:ea typeface="+mj-ea"/>
                <a:cs typeface="+mj-cs"/>
              </a:rPr>
              <a:t>BME</a:t>
            </a:r>
            <a:endParaRPr lang="en-US" sz="2400" b="1" dirty="0">
              <a:latin typeface="+mj-lt"/>
              <a:ea typeface="+mj-ea"/>
              <a:cs typeface="+mj-cs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b="1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b="1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b="1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20357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40047" y="1296909"/>
            <a:ext cx="8111905" cy="42641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49728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05719" y="566874"/>
            <a:ext cx="8892270" cy="56155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03823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70245" y="810863"/>
            <a:ext cx="6972969" cy="51548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3476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lum bright="-20000" contrast="40000"/>
          </a:blip>
          <a:stretch>
            <a:fillRect/>
          </a:stretch>
        </p:blipFill>
        <p:spPr>
          <a:xfrm>
            <a:off x="3425588" y="773448"/>
            <a:ext cx="4491105" cy="56887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426146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lum bright="-20000" contrast="40000"/>
          </a:blip>
          <a:stretch>
            <a:fillRect/>
          </a:stretch>
        </p:blipFill>
        <p:spPr>
          <a:xfrm>
            <a:off x="3084441" y="122829"/>
            <a:ext cx="4926796" cy="65960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294289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lum bright="-20000" contrast="40000"/>
          </a:blip>
          <a:stretch>
            <a:fillRect/>
          </a:stretch>
        </p:blipFill>
        <p:spPr>
          <a:xfrm>
            <a:off x="1665028" y="548868"/>
            <a:ext cx="7961824" cy="51751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678360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64</Words>
  <Application>Microsoft Office PowerPoint</Application>
  <PresentationFormat>Breitbild</PresentationFormat>
  <Paragraphs>17</Paragraphs>
  <Slides>8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Office Theme</vt:lpstr>
      <vt:lpstr>Network Meeting SAMS 20/21.09.2021 TH Luebeck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Company>GJU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Netwwork Meeting SAMS 20/21.09.2021 TH Luebeck</dc:title>
  <dc:creator>Reviewer</dc:creator>
  <cp:lastModifiedBy>Wildfeuer, Iris</cp:lastModifiedBy>
  <cp:revision>8</cp:revision>
  <dcterms:created xsi:type="dcterms:W3CDTF">2021-09-20T07:25:04Z</dcterms:created>
  <dcterms:modified xsi:type="dcterms:W3CDTF">2021-09-28T06:21:00Z</dcterms:modified>
</cp:coreProperties>
</file>